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298656" cy="1890712"/>
          </a:xfrm>
        </p:spPr>
        <p:txBody>
          <a:bodyPr>
            <a:normAutofit/>
          </a:bodyPr>
          <a:lstStyle/>
          <a:p>
            <a:r>
              <a:rPr lang="en-US" sz="5400" dirty="0" smtClean="0"/>
              <a:t>Open concept classroom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2895600"/>
            <a:ext cx="8062912" cy="17526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Text germ from Wong &amp; Wong’s and other resources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1831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228600"/>
            <a:ext cx="7239000" cy="990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Pro’s </a:t>
            </a:r>
            <a:r>
              <a:rPr lang="en-US" sz="3600" smtClean="0"/>
              <a:t>of open</a:t>
            </a:r>
            <a:r>
              <a:rPr lang="en-US" sz="3600" smtClean="0"/>
              <a:t> </a:t>
            </a:r>
            <a:r>
              <a:rPr lang="en-US" sz="3600" dirty="0" smtClean="0"/>
              <a:t>concept classroom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609416"/>
            <a:ext cx="8229600" cy="4846320"/>
          </a:xfrm>
        </p:spPr>
        <p:txBody>
          <a:bodyPr/>
          <a:lstStyle/>
          <a:p>
            <a:r>
              <a:rPr lang="en-US" sz="3200" dirty="0"/>
              <a:t>C</a:t>
            </a:r>
            <a:r>
              <a:rPr lang="en-US" sz="3200" dirty="0" smtClean="0"/>
              <a:t>hildren </a:t>
            </a:r>
            <a:r>
              <a:rPr lang="en-US" sz="3200" dirty="0"/>
              <a:t>will assume greater initiative in resource </a:t>
            </a:r>
            <a:r>
              <a:rPr lang="en-US" sz="3200" dirty="0" smtClean="0"/>
              <a:t>use.</a:t>
            </a:r>
          </a:p>
          <a:p>
            <a:r>
              <a:rPr lang="en-US" sz="3200" dirty="0"/>
              <a:t>T</a:t>
            </a:r>
            <a:r>
              <a:rPr lang="en-US" sz="3200" dirty="0" smtClean="0"/>
              <a:t>eachers </a:t>
            </a:r>
            <a:r>
              <a:rPr lang="en-US" sz="3200" dirty="0"/>
              <a:t>get to know the children </a:t>
            </a:r>
            <a:r>
              <a:rPr lang="en-US" sz="3200" dirty="0" smtClean="0"/>
              <a:t>better.</a:t>
            </a:r>
          </a:p>
          <a:p>
            <a:r>
              <a:rPr lang="en-US" sz="3200" dirty="0"/>
              <a:t>T</a:t>
            </a:r>
            <a:r>
              <a:rPr lang="en-US" sz="3200" dirty="0" smtClean="0"/>
              <a:t>eam </a:t>
            </a:r>
            <a:r>
              <a:rPr lang="en-US" sz="3200" dirty="0"/>
              <a:t>teaching in open </a:t>
            </a:r>
            <a:r>
              <a:rPr lang="en-US" sz="3200" dirty="0" smtClean="0"/>
              <a:t>concept </a:t>
            </a:r>
            <a:r>
              <a:rPr lang="en-US" sz="3200" dirty="0"/>
              <a:t>classrooms contributes to better academic success</a:t>
            </a:r>
            <a:r>
              <a:rPr lang="en-US" sz="3200" dirty="0" smtClean="0"/>
              <a:t>. </a:t>
            </a:r>
          </a:p>
          <a:p>
            <a:r>
              <a:rPr lang="en-US" sz="3200" dirty="0" smtClean="0"/>
              <a:t>See </a:t>
            </a:r>
            <a:r>
              <a:rPr lang="en-US" sz="3200" dirty="0"/>
              <a:t>more veteran teachers in action without ever leaving my classroom.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7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7239000" cy="91440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Challenges</a:t>
            </a:r>
            <a:endParaRPr lang="en-US" sz="4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dirty="0" smtClean="0"/>
              <a:t> Noise levels</a:t>
            </a:r>
          </a:p>
          <a:p>
            <a:r>
              <a:rPr lang="en-US" sz="4400" dirty="0" smtClean="0"/>
              <a:t> Acoustic privacy</a:t>
            </a:r>
          </a:p>
          <a:p>
            <a:r>
              <a:rPr lang="en-US" sz="4400" dirty="0" smtClean="0"/>
              <a:t> Distraction</a:t>
            </a:r>
            <a:endParaRPr lang="en-US" sz="4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61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6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Tip to survival</a:t>
            </a:r>
            <a:endParaRPr lang="en-US" sz="44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295400"/>
            <a:ext cx="8839200" cy="4830763"/>
          </a:xfrm>
        </p:spPr>
        <p:txBody>
          <a:bodyPr>
            <a:normAutofit lnSpcReduction="10000"/>
          </a:bodyPr>
          <a:lstStyle/>
          <a:p>
            <a:r>
              <a:rPr lang="en-US" sz="4000" b="1" dirty="0"/>
              <a:t>Classroom rules-</a:t>
            </a:r>
            <a:r>
              <a:rPr lang="en-US" sz="4000" b="1" dirty="0" smtClean="0"/>
              <a:t>--&gt; “ pod” rules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Example: </a:t>
            </a:r>
            <a:r>
              <a:rPr lang="en-US" b="1" dirty="0"/>
              <a:t>Voice </a:t>
            </a:r>
            <a:r>
              <a:rPr lang="en-US" b="1" dirty="0" smtClean="0"/>
              <a:t>levels</a:t>
            </a:r>
          </a:p>
          <a:p>
            <a:pPr marL="0" indent="0">
              <a:buNone/>
            </a:pPr>
            <a:r>
              <a:rPr lang="en-US" sz="3200" dirty="0" smtClean="0"/>
              <a:t>  5 = Emergency</a:t>
            </a:r>
          </a:p>
          <a:p>
            <a:pPr marL="0" indent="0">
              <a:buNone/>
            </a:pPr>
            <a:r>
              <a:rPr lang="en-US" sz="3200" dirty="0" smtClean="0"/>
              <a:t>  4 = outside and</a:t>
            </a:r>
          </a:p>
          <a:p>
            <a:pPr marL="0" indent="0">
              <a:buNone/>
            </a:pPr>
            <a:r>
              <a:rPr lang="en-US" sz="3200" dirty="0" smtClean="0"/>
              <a:t>        presentation</a:t>
            </a:r>
          </a:p>
          <a:p>
            <a:pPr marL="0" indent="0">
              <a:buNone/>
            </a:pPr>
            <a:r>
              <a:rPr lang="en-US" sz="3200" dirty="0" smtClean="0"/>
              <a:t>  3 = Group work</a:t>
            </a:r>
          </a:p>
          <a:p>
            <a:pPr marL="0" indent="0">
              <a:buNone/>
            </a:pPr>
            <a:r>
              <a:rPr lang="en-US" sz="3200" dirty="0" smtClean="0"/>
              <a:t>  2 = Whisper</a:t>
            </a:r>
          </a:p>
          <a:p>
            <a:pPr marL="0" indent="0">
              <a:buNone/>
            </a:pPr>
            <a:r>
              <a:rPr lang="en-US" sz="3200" dirty="0" smtClean="0"/>
              <a:t>  1 = Silent</a:t>
            </a:r>
            <a:endParaRPr lang="en-US" sz="32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41" y="2057400"/>
            <a:ext cx="3131457" cy="469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1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239000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Tip to survival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7239000" cy="5160336"/>
          </a:xfrm>
        </p:spPr>
        <p:txBody>
          <a:bodyPr/>
          <a:lstStyle/>
          <a:p>
            <a:r>
              <a:rPr lang="en-US" sz="4000" b="1" dirty="0" smtClean="0"/>
              <a:t>Team working </a:t>
            </a:r>
          </a:p>
          <a:p>
            <a:pPr marL="0" indent="0">
              <a:buNone/>
            </a:pPr>
            <a:r>
              <a:rPr lang="en-US" dirty="0"/>
              <a:t>S</a:t>
            </a:r>
            <a:r>
              <a:rPr lang="en-US" dirty="0" smtClean="0"/>
              <a:t>hare classroom management techniques, plan lessons,</a:t>
            </a:r>
            <a:r>
              <a:rPr lang="en-US" dirty="0"/>
              <a:t> t</a:t>
            </a:r>
            <a:r>
              <a:rPr lang="en-US" dirty="0" smtClean="0"/>
              <a:t>eam teach, and share materials.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200400"/>
            <a:ext cx="3962400" cy="295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6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916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Tip to survival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7239000" cy="4931736"/>
          </a:xfrm>
        </p:spPr>
        <p:txBody>
          <a:bodyPr/>
          <a:lstStyle/>
          <a:p>
            <a:r>
              <a:rPr lang="en-US" sz="4000" b="1" dirty="0"/>
              <a:t>Space </a:t>
            </a:r>
            <a:r>
              <a:rPr lang="en-US" sz="4000" b="1" dirty="0" smtClean="0"/>
              <a:t>arrangement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/>
              <a:t>Arrange your meeting area at the opposite end from other </a:t>
            </a:r>
            <a:r>
              <a:rPr lang="en-US" sz="3200" dirty="0" smtClean="0"/>
              <a:t>teacher.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put </a:t>
            </a:r>
            <a:r>
              <a:rPr lang="en-US" sz="3200" dirty="0"/>
              <a:t>up some "walls" to help minimize </a:t>
            </a:r>
            <a:r>
              <a:rPr lang="en-US" sz="3200" dirty="0" smtClean="0"/>
              <a:t>distractions</a:t>
            </a:r>
            <a:r>
              <a:rPr lang="en-US" sz="3200" dirty="0"/>
              <a:t> </a:t>
            </a:r>
            <a:r>
              <a:rPr lang="en-US" sz="3200" dirty="0" smtClean="0"/>
              <a:t>by using </a:t>
            </a:r>
            <a:r>
              <a:rPr lang="en-US" sz="3200" dirty="0"/>
              <a:t>chalkboard, bulletin boards, screens, cabinet, book </a:t>
            </a:r>
            <a:r>
              <a:rPr lang="en-US" sz="3200" dirty="0" smtClean="0"/>
              <a:t>shelves…</a:t>
            </a:r>
            <a:r>
              <a:rPr lang="en-US" sz="3200" dirty="0" err="1" smtClean="0"/>
              <a:t>ect</a:t>
            </a:r>
            <a:r>
              <a:rPr lang="en-US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4880762"/>
            <a:ext cx="2971800" cy="197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97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916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Tip to survival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b="1" dirty="0" smtClean="0"/>
              <a:t>Be an effective teacher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Use time effectively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Task-oriented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Clear expectations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962400"/>
            <a:ext cx="35814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26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46760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Tip to survival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239000" cy="48555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Don’t be afraid to ask for HELP !</a:t>
            </a:r>
          </a:p>
          <a:p>
            <a:r>
              <a:rPr lang="en-US" sz="3600" dirty="0" smtClean="0"/>
              <a:t>Be prepared and be flexible!</a:t>
            </a:r>
          </a:p>
          <a:p>
            <a:r>
              <a:rPr lang="en-US" sz="3600" dirty="0"/>
              <a:t>Be a good </a:t>
            </a:r>
            <a:r>
              <a:rPr lang="en-US" sz="3600" dirty="0" smtClean="0"/>
              <a:t>disciplinarian 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808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152</TotalTime>
  <Words>201</Words>
  <Application>Microsoft Office PowerPoint</Application>
  <PresentationFormat>On-screen Show (4:3)</PresentationFormat>
  <Paragraphs>54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Open concept classroom</vt:lpstr>
      <vt:lpstr>Pro’s of open concept classroom</vt:lpstr>
      <vt:lpstr>Challenges</vt:lpstr>
      <vt:lpstr>Tip to survival</vt:lpstr>
      <vt:lpstr>Tip to survival</vt:lpstr>
      <vt:lpstr>Tip to survival</vt:lpstr>
      <vt:lpstr>Tip to survival</vt:lpstr>
      <vt:lpstr>Tip to survival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concept classroom</dc:title>
  <dc:creator>Katie Tsai</dc:creator>
  <cp:lastModifiedBy>Katie Tsai</cp:lastModifiedBy>
  <cp:revision>15</cp:revision>
  <dcterms:created xsi:type="dcterms:W3CDTF">2012-07-10T00:49:33Z</dcterms:created>
  <dcterms:modified xsi:type="dcterms:W3CDTF">2012-07-10T17:31:48Z</dcterms:modified>
</cp:coreProperties>
</file>